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636" r:id="rId2"/>
    <p:sldId id="937" r:id="rId3"/>
    <p:sldId id="644" r:id="rId4"/>
    <p:sldId id="882" r:id="rId5"/>
    <p:sldId id="925" r:id="rId6"/>
    <p:sldId id="927" r:id="rId7"/>
    <p:sldId id="926" r:id="rId8"/>
    <p:sldId id="883" r:id="rId9"/>
    <p:sldId id="907" r:id="rId10"/>
    <p:sldId id="93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87D78D-829B-40F8-BB50-D5EA7940E146}" v="302" dt="2024-05-25T17:13:09.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3687D78D-829B-40F8-BB50-D5EA7940E146}"/>
    <pc:docChg chg="undo custSel addSld delSld modSld sldOrd">
      <pc:chgData name="Ed Godfrey" userId="61aa7c48ee0e3db0" providerId="LiveId" clId="{3687D78D-829B-40F8-BB50-D5EA7940E146}" dt="2024-05-25T17:13:21.376" v="662" actId="47"/>
      <pc:docMkLst>
        <pc:docMk/>
      </pc:docMkLst>
      <pc:sldChg chg="modSp mod">
        <pc:chgData name="Ed Godfrey" userId="61aa7c48ee0e3db0" providerId="LiveId" clId="{3687D78D-829B-40F8-BB50-D5EA7940E146}" dt="2024-05-25T16:33:53.110" v="3" actId="20577"/>
        <pc:sldMkLst>
          <pc:docMk/>
          <pc:sldMk cId="286626818" sldId="636"/>
        </pc:sldMkLst>
        <pc:spChg chg="mod">
          <ac:chgData name="Ed Godfrey" userId="61aa7c48ee0e3db0" providerId="LiveId" clId="{3687D78D-829B-40F8-BB50-D5EA7940E146}" dt="2024-05-25T16:33:50.270" v="1" actId="20577"/>
          <ac:spMkLst>
            <pc:docMk/>
            <pc:sldMk cId="286626818" sldId="636"/>
            <ac:spMk id="3" creationId="{1206BF46-F60A-B583-BE9A-98813DA83DD6}"/>
          </ac:spMkLst>
        </pc:spChg>
        <pc:spChg chg="mod">
          <ac:chgData name="Ed Godfrey" userId="61aa7c48ee0e3db0" providerId="LiveId" clId="{3687D78D-829B-40F8-BB50-D5EA7940E146}" dt="2024-05-25T16:33:53.110" v="3" actId="20577"/>
          <ac:spMkLst>
            <pc:docMk/>
            <pc:sldMk cId="286626818" sldId="636"/>
            <ac:spMk id="4" creationId="{E81091B1-FFCB-0593-6511-1E1CB61C648D}"/>
          </ac:spMkLst>
        </pc:spChg>
      </pc:sldChg>
      <pc:sldChg chg="modSp mod">
        <pc:chgData name="Ed Godfrey" userId="61aa7c48ee0e3db0" providerId="LiveId" clId="{3687D78D-829B-40F8-BB50-D5EA7940E146}" dt="2024-05-25T16:35:23.677" v="20" actId="20577"/>
        <pc:sldMkLst>
          <pc:docMk/>
          <pc:sldMk cId="2558235489" sldId="644"/>
        </pc:sldMkLst>
        <pc:spChg chg="mod">
          <ac:chgData name="Ed Godfrey" userId="61aa7c48ee0e3db0" providerId="LiveId" clId="{3687D78D-829B-40F8-BB50-D5EA7940E146}" dt="2024-05-25T16:35:16.055" v="7" actId="255"/>
          <ac:spMkLst>
            <pc:docMk/>
            <pc:sldMk cId="2558235489" sldId="644"/>
            <ac:spMk id="3" creationId="{9E3293C3-2021-04F5-B3B2-149081BCD341}"/>
          </ac:spMkLst>
        </pc:spChg>
        <pc:spChg chg="mod">
          <ac:chgData name="Ed Godfrey" userId="61aa7c48ee0e3db0" providerId="LiveId" clId="{3687D78D-829B-40F8-BB50-D5EA7940E146}" dt="2024-05-25T16:35:23.677" v="20" actId="20577"/>
          <ac:spMkLst>
            <pc:docMk/>
            <pc:sldMk cId="2558235489" sldId="644"/>
            <ac:spMk id="6" creationId="{27341E30-1523-0531-D0E1-7D6824619EE0}"/>
          </ac:spMkLst>
        </pc:spChg>
      </pc:sldChg>
      <pc:sldChg chg="del">
        <pc:chgData name="Ed Godfrey" userId="61aa7c48ee0e3db0" providerId="LiveId" clId="{3687D78D-829B-40F8-BB50-D5EA7940E146}" dt="2024-05-25T16:43:01.448" v="154" actId="47"/>
        <pc:sldMkLst>
          <pc:docMk/>
          <pc:sldMk cId="693487428" sldId="862"/>
        </pc:sldMkLst>
      </pc:sldChg>
      <pc:sldChg chg="modSp mod">
        <pc:chgData name="Ed Godfrey" userId="61aa7c48ee0e3db0" providerId="LiveId" clId="{3687D78D-829B-40F8-BB50-D5EA7940E146}" dt="2024-05-25T16:36:50.067" v="46" actId="20577"/>
        <pc:sldMkLst>
          <pc:docMk/>
          <pc:sldMk cId="2316032061" sldId="882"/>
        </pc:sldMkLst>
        <pc:spChg chg="mod">
          <ac:chgData name="Ed Godfrey" userId="61aa7c48ee0e3db0" providerId="LiveId" clId="{3687D78D-829B-40F8-BB50-D5EA7940E146}" dt="2024-05-25T16:36:42.301" v="27" actId="255"/>
          <ac:spMkLst>
            <pc:docMk/>
            <pc:sldMk cId="2316032061" sldId="882"/>
            <ac:spMk id="3" creationId="{9E3293C3-2021-04F5-B3B2-149081BCD341}"/>
          </ac:spMkLst>
        </pc:spChg>
        <pc:spChg chg="mod">
          <ac:chgData name="Ed Godfrey" userId="61aa7c48ee0e3db0" providerId="LiveId" clId="{3687D78D-829B-40F8-BB50-D5EA7940E146}" dt="2024-05-25T16:36:50.067" v="46" actId="20577"/>
          <ac:spMkLst>
            <pc:docMk/>
            <pc:sldMk cId="2316032061" sldId="882"/>
            <ac:spMk id="6" creationId="{27341E30-1523-0531-D0E1-7D6824619EE0}"/>
          </ac:spMkLst>
        </pc:spChg>
      </pc:sldChg>
      <pc:sldChg chg="addSp delSp modSp mod delAnim modAnim">
        <pc:chgData name="Ed Godfrey" userId="61aa7c48ee0e3db0" providerId="LiveId" clId="{3687D78D-829B-40F8-BB50-D5EA7940E146}" dt="2024-05-25T16:54:01.270" v="610" actId="255"/>
        <pc:sldMkLst>
          <pc:docMk/>
          <pc:sldMk cId="2359285980" sldId="883"/>
        </pc:sldMkLst>
        <pc:spChg chg="mod">
          <ac:chgData name="Ed Godfrey" userId="61aa7c48ee0e3db0" providerId="LiveId" clId="{3687D78D-829B-40F8-BB50-D5EA7940E146}" dt="2024-05-25T16:43:50.199" v="200" actId="255"/>
          <ac:spMkLst>
            <pc:docMk/>
            <pc:sldMk cId="2359285980" sldId="883"/>
            <ac:spMk id="2" creationId="{079102CD-FBB5-CF8F-8FB9-E6AA18A790D7}"/>
          </ac:spMkLst>
        </pc:spChg>
        <pc:spChg chg="mod">
          <ac:chgData name="Ed Godfrey" userId="61aa7c48ee0e3db0" providerId="LiveId" clId="{3687D78D-829B-40F8-BB50-D5EA7940E146}" dt="2024-05-25T16:43:25.233" v="197" actId="6549"/>
          <ac:spMkLst>
            <pc:docMk/>
            <pc:sldMk cId="2359285980" sldId="883"/>
            <ac:spMk id="3" creationId="{9E3293C3-2021-04F5-B3B2-149081BCD341}"/>
          </ac:spMkLst>
        </pc:spChg>
        <pc:spChg chg="add mod">
          <ac:chgData name="Ed Godfrey" userId="61aa7c48ee0e3db0" providerId="LiveId" clId="{3687D78D-829B-40F8-BB50-D5EA7940E146}" dt="2024-05-25T16:46:10.926" v="279" actId="1037"/>
          <ac:spMkLst>
            <pc:docMk/>
            <pc:sldMk cId="2359285980" sldId="883"/>
            <ac:spMk id="4" creationId="{C52D7711-FDB3-4563-1329-F60A23EA7342}"/>
          </ac:spMkLst>
        </pc:spChg>
        <pc:spChg chg="add mod">
          <ac:chgData name="Ed Godfrey" userId="61aa7c48ee0e3db0" providerId="LiveId" clId="{3687D78D-829B-40F8-BB50-D5EA7940E146}" dt="2024-05-25T16:47:56.780" v="403" actId="1036"/>
          <ac:spMkLst>
            <pc:docMk/>
            <pc:sldMk cId="2359285980" sldId="883"/>
            <ac:spMk id="5" creationId="{A91AA75A-4184-6525-CE06-E20C4B99237C}"/>
          </ac:spMkLst>
        </pc:spChg>
        <pc:spChg chg="add mod">
          <ac:chgData name="Ed Godfrey" userId="61aa7c48ee0e3db0" providerId="LiveId" clId="{3687D78D-829B-40F8-BB50-D5EA7940E146}" dt="2024-05-25T16:47:46.629" v="400" actId="6549"/>
          <ac:spMkLst>
            <pc:docMk/>
            <pc:sldMk cId="2359285980" sldId="883"/>
            <ac:spMk id="7" creationId="{23DE59FA-63F1-945B-FBDF-7E77C6817C92}"/>
          </ac:spMkLst>
        </pc:spChg>
        <pc:spChg chg="add del mod">
          <ac:chgData name="Ed Godfrey" userId="61aa7c48ee0e3db0" providerId="LiveId" clId="{3687D78D-829B-40F8-BB50-D5EA7940E146}" dt="2024-05-25T16:50:46.405" v="462" actId="21"/>
          <ac:spMkLst>
            <pc:docMk/>
            <pc:sldMk cId="2359285980" sldId="883"/>
            <ac:spMk id="8" creationId="{FB828084-A510-5DAA-CC06-39E33FD32F32}"/>
          </ac:spMkLst>
        </pc:spChg>
        <pc:spChg chg="add del mod">
          <ac:chgData name="Ed Godfrey" userId="61aa7c48ee0e3db0" providerId="LiveId" clId="{3687D78D-829B-40F8-BB50-D5EA7940E146}" dt="2024-05-25T16:50:40.244" v="461" actId="21"/>
          <ac:spMkLst>
            <pc:docMk/>
            <pc:sldMk cId="2359285980" sldId="883"/>
            <ac:spMk id="9" creationId="{CC1F3100-3EDD-C92E-8D13-FDBDF8FCA5DB}"/>
          </ac:spMkLst>
        </pc:spChg>
        <pc:spChg chg="add mod">
          <ac:chgData name="Ed Godfrey" userId="61aa7c48ee0e3db0" providerId="LiveId" clId="{3687D78D-829B-40F8-BB50-D5EA7940E146}" dt="2024-05-25T16:48:45.611" v="452" actId="255"/>
          <ac:spMkLst>
            <pc:docMk/>
            <pc:sldMk cId="2359285980" sldId="883"/>
            <ac:spMk id="10" creationId="{D1E0B54C-816A-02BB-6B17-53F4AAB3E547}"/>
          </ac:spMkLst>
        </pc:spChg>
        <pc:spChg chg="add mod">
          <ac:chgData name="Ed Godfrey" userId="61aa7c48ee0e3db0" providerId="LiveId" clId="{3687D78D-829B-40F8-BB50-D5EA7940E146}" dt="2024-05-25T16:53:01.179" v="551" actId="6549"/>
          <ac:spMkLst>
            <pc:docMk/>
            <pc:sldMk cId="2359285980" sldId="883"/>
            <ac:spMk id="11" creationId="{C4B75368-1638-EC5E-95F6-FA6B324834A3}"/>
          </ac:spMkLst>
        </pc:spChg>
        <pc:spChg chg="add mod">
          <ac:chgData name="Ed Godfrey" userId="61aa7c48ee0e3db0" providerId="LiveId" clId="{3687D78D-829B-40F8-BB50-D5EA7940E146}" dt="2024-05-25T16:54:01.270" v="610" actId="255"/>
          <ac:spMkLst>
            <pc:docMk/>
            <pc:sldMk cId="2359285980" sldId="883"/>
            <ac:spMk id="12" creationId="{5304ED26-D4B6-C797-084C-1D54997D8481}"/>
          </ac:spMkLst>
        </pc:spChg>
      </pc:sldChg>
      <pc:sldChg chg="modSp mod modAnim">
        <pc:chgData name="Ed Godfrey" userId="61aa7c48ee0e3db0" providerId="LiveId" clId="{3687D78D-829B-40F8-BB50-D5EA7940E146}" dt="2024-05-25T17:11:43.272" v="645"/>
        <pc:sldMkLst>
          <pc:docMk/>
          <pc:sldMk cId="926046443" sldId="907"/>
        </pc:sldMkLst>
        <pc:spChg chg="mod">
          <ac:chgData name="Ed Godfrey" userId="61aa7c48ee0e3db0" providerId="LiveId" clId="{3687D78D-829B-40F8-BB50-D5EA7940E146}" dt="2024-05-25T17:11:22.822" v="630" actId="114"/>
          <ac:spMkLst>
            <pc:docMk/>
            <pc:sldMk cId="926046443" sldId="907"/>
            <ac:spMk id="3" creationId="{9E3293C3-2021-04F5-B3B2-149081BCD341}"/>
          </ac:spMkLst>
        </pc:spChg>
        <pc:spChg chg="mod">
          <ac:chgData name="Ed Godfrey" userId="61aa7c48ee0e3db0" providerId="LiveId" clId="{3687D78D-829B-40F8-BB50-D5EA7940E146}" dt="2024-05-25T17:09:09.566" v="619" actId="5793"/>
          <ac:spMkLst>
            <pc:docMk/>
            <pc:sldMk cId="926046443" sldId="907"/>
            <ac:spMk id="6" creationId="{27341E30-1523-0531-D0E1-7D6824619EE0}"/>
          </ac:spMkLst>
        </pc:spChg>
      </pc:sldChg>
      <pc:sldChg chg="del">
        <pc:chgData name="Ed Godfrey" userId="61aa7c48ee0e3db0" providerId="LiveId" clId="{3687D78D-829B-40F8-BB50-D5EA7940E146}" dt="2024-05-25T17:13:14.745" v="653" actId="47"/>
        <pc:sldMkLst>
          <pc:docMk/>
          <pc:sldMk cId="1514750699" sldId="908"/>
        </pc:sldMkLst>
      </pc:sldChg>
      <pc:sldChg chg="del">
        <pc:chgData name="Ed Godfrey" userId="61aa7c48ee0e3db0" providerId="LiveId" clId="{3687D78D-829B-40F8-BB50-D5EA7940E146}" dt="2024-05-25T17:13:17.249" v="657" actId="47"/>
        <pc:sldMkLst>
          <pc:docMk/>
          <pc:sldMk cId="3058788771" sldId="910"/>
        </pc:sldMkLst>
      </pc:sldChg>
      <pc:sldChg chg="del">
        <pc:chgData name="Ed Godfrey" userId="61aa7c48ee0e3db0" providerId="LiveId" clId="{3687D78D-829B-40F8-BB50-D5EA7940E146}" dt="2024-05-25T17:13:18.521" v="659" actId="47"/>
        <pc:sldMkLst>
          <pc:docMk/>
          <pc:sldMk cId="3804323682" sldId="911"/>
        </pc:sldMkLst>
      </pc:sldChg>
      <pc:sldChg chg="del">
        <pc:chgData name="Ed Godfrey" userId="61aa7c48ee0e3db0" providerId="LiveId" clId="{3687D78D-829B-40F8-BB50-D5EA7940E146}" dt="2024-05-25T17:13:19.287" v="660" actId="47"/>
        <pc:sldMkLst>
          <pc:docMk/>
          <pc:sldMk cId="3233199974" sldId="912"/>
        </pc:sldMkLst>
      </pc:sldChg>
      <pc:sldChg chg="ord">
        <pc:chgData name="Ed Godfrey" userId="61aa7c48ee0e3db0" providerId="LiveId" clId="{3687D78D-829B-40F8-BB50-D5EA7940E146}" dt="2024-05-25T16:37:14.390" v="48"/>
        <pc:sldMkLst>
          <pc:docMk/>
          <pc:sldMk cId="4052348833" sldId="925"/>
        </pc:sldMkLst>
      </pc:sldChg>
      <pc:sldChg chg="modSp ord modAnim">
        <pc:chgData name="Ed Godfrey" userId="61aa7c48ee0e3db0" providerId="LiveId" clId="{3687D78D-829B-40F8-BB50-D5EA7940E146}" dt="2024-05-25T16:53:13.147" v="558" actId="20577"/>
        <pc:sldMkLst>
          <pc:docMk/>
          <pc:sldMk cId="2799095971" sldId="926"/>
        </pc:sldMkLst>
        <pc:spChg chg="mod">
          <ac:chgData name="Ed Godfrey" userId="61aa7c48ee0e3db0" providerId="LiveId" clId="{3687D78D-829B-40F8-BB50-D5EA7940E146}" dt="2024-05-25T16:53:13.147" v="558" actId="20577"/>
          <ac:spMkLst>
            <pc:docMk/>
            <pc:sldMk cId="2799095971" sldId="926"/>
            <ac:spMk id="3" creationId="{9E3293C3-2021-04F5-B3B2-149081BCD341}"/>
          </ac:spMkLst>
        </pc:spChg>
      </pc:sldChg>
      <pc:sldChg chg="modSp mod ord">
        <pc:chgData name="Ed Godfrey" userId="61aa7c48ee0e3db0" providerId="LiveId" clId="{3687D78D-829B-40F8-BB50-D5EA7940E146}" dt="2024-05-25T16:37:24.883" v="58" actId="20577"/>
        <pc:sldMkLst>
          <pc:docMk/>
          <pc:sldMk cId="790852164" sldId="927"/>
        </pc:sldMkLst>
        <pc:spChg chg="mod">
          <ac:chgData name="Ed Godfrey" userId="61aa7c48ee0e3db0" providerId="LiveId" clId="{3687D78D-829B-40F8-BB50-D5EA7940E146}" dt="2024-05-25T16:37:24.883" v="58" actId="20577"/>
          <ac:spMkLst>
            <pc:docMk/>
            <pc:sldMk cId="790852164" sldId="927"/>
            <ac:spMk id="6" creationId="{27341E30-1523-0531-D0E1-7D6824619EE0}"/>
          </ac:spMkLst>
        </pc:spChg>
      </pc:sldChg>
      <pc:sldChg chg="del">
        <pc:chgData name="Ed Godfrey" userId="61aa7c48ee0e3db0" providerId="LiveId" clId="{3687D78D-829B-40F8-BB50-D5EA7940E146}" dt="2024-05-25T17:13:13.307" v="649" actId="47"/>
        <pc:sldMkLst>
          <pc:docMk/>
          <pc:sldMk cId="3345207007" sldId="928"/>
        </pc:sldMkLst>
      </pc:sldChg>
      <pc:sldChg chg="del">
        <pc:chgData name="Ed Godfrey" userId="61aa7c48ee0e3db0" providerId="LiveId" clId="{3687D78D-829B-40F8-BB50-D5EA7940E146}" dt="2024-05-25T17:13:13.746" v="650" actId="47"/>
        <pc:sldMkLst>
          <pc:docMk/>
          <pc:sldMk cId="3584322249" sldId="929"/>
        </pc:sldMkLst>
      </pc:sldChg>
      <pc:sldChg chg="del">
        <pc:chgData name="Ed Godfrey" userId="61aa7c48ee0e3db0" providerId="LiveId" clId="{3687D78D-829B-40F8-BB50-D5EA7940E146}" dt="2024-05-25T17:13:14.046" v="651" actId="47"/>
        <pc:sldMkLst>
          <pc:docMk/>
          <pc:sldMk cId="3420543393" sldId="930"/>
        </pc:sldMkLst>
      </pc:sldChg>
      <pc:sldChg chg="del">
        <pc:chgData name="Ed Godfrey" userId="61aa7c48ee0e3db0" providerId="LiveId" clId="{3687D78D-829B-40F8-BB50-D5EA7940E146}" dt="2024-05-25T17:13:15.529" v="654" actId="47"/>
        <pc:sldMkLst>
          <pc:docMk/>
          <pc:sldMk cId="4167409277" sldId="931"/>
        </pc:sldMkLst>
      </pc:sldChg>
      <pc:sldChg chg="del">
        <pc:chgData name="Ed Godfrey" userId="61aa7c48ee0e3db0" providerId="LiveId" clId="{3687D78D-829B-40F8-BB50-D5EA7940E146}" dt="2024-05-25T17:13:16.059" v="655" actId="47"/>
        <pc:sldMkLst>
          <pc:docMk/>
          <pc:sldMk cId="1999317267" sldId="932"/>
        </pc:sldMkLst>
      </pc:sldChg>
      <pc:sldChg chg="del">
        <pc:chgData name="Ed Godfrey" userId="61aa7c48ee0e3db0" providerId="LiveId" clId="{3687D78D-829B-40F8-BB50-D5EA7940E146}" dt="2024-05-25T17:13:16.632" v="656" actId="47"/>
        <pc:sldMkLst>
          <pc:docMk/>
          <pc:sldMk cId="1031161044" sldId="933"/>
        </pc:sldMkLst>
      </pc:sldChg>
      <pc:sldChg chg="del">
        <pc:chgData name="Ed Godfrey" userId="61aa7c48ee0e3db0" providerId="LiveId" clId="{3687D78D-829B-40F8-BB50-D5EA7940E146}" dt="2024-05-25T17:13:17.990" v="658" actId="47"/>
        <pc:sldMkLst>
          <pc:docMk/>
          <pc:sldMk cId="282462311" sldId="934"/>
        </pc:sldMkLst>
      </pc:sldChg>
      <pc:sldChg chg="del">
        <pc:chgData name="Ed Godfrey" userId="61aa7c48ee0e3db0" providerId="LiveId" clId="{3687D78D-829B-40F8-BB50-D5EA7940E146}" dt="2024-05-25T17:13:19.779" v="661" actId="47"/>
        <pc:sldMkLst>
          <pc:docMk/>
          <pc:sldMk cId="3620396032" sldId="935"/>
        </pc:sldMkLst>
      </pc:sldChg>
      <pc:sldChg chg="del">
        <pc:chgData name="Ed Godfrey" userId="61aa7c48ee0e3db0" providerId="LiveId" clId="{3687D78D-829B-40F8-BB50-D5EA7940E146}" dt="2024-05-25T17:13:21.376" v="662" actId="47"/>
        <pc:sldMkLst>
          <pc:docMk/>
          <pc:sldMk cId="1010471403" sldId="936"/>
        </pc:sldMkLst>
      </pc:sldChg>
      <pc:sldChg chg="modSp add mod">
        <pc:chgData name="Ed Godfrey" userId="61aa7c48ee0e3db0" providerId="LiveId" clId="{3687D78D-829B-40F8-BB50-D5EA7940E146}" dt="2024-05-25T16:39:50.692" v="102" actId="20577"/>
        <pc:sldMkLst>
          <pc:docMk/>
          <pc:sldMk cId="2174820903" sldId="937"/>
        </pc:sldMkLst>
        <pc:spChg chg="mod">
          <ac:chgData name="Ed Godfrey" userId="61aa7c48ee0e3db0" providerId="LiveId" clId="{3687D78D-829B-40F8-BB50-D5EA7940E146}" dt="2024-05-25T16:39:50.692" v="102" actId="20577"/>
          <ac:spMkLst>
            <pc:docMk/>
            <pc:sldMk cId="2174820903" sldId="937"/>
            <ac:spMk id="3" creationId="{9E3293C3-2021-04F5-B3B2-149081BCD341}"/>
          </ac:spMkLst>
        </pc:spChg>
        <pc:spChg chg="mod">
          <ac:chgData name="Ed Godfrey" userId="61aa7c48ee0e3db0" providerId="LiveId" clId="{3687D78D-829B-40F8-BB50-D5EA7940E146}" dt="2024-05-25T16:39:11.850" v="79" actId="20577"/>
          <ac:spMkLst>
            <pc:docMk/>
            <pc:sldMk cId="2174820903" sldId="937"/>
            <ac:spMk id="6" creationId="{27341E30-1523-0531-D0E1-7D6824619EE0}"/>
          </ac:spMkLst>
        </pc:spChg>
      </pc:sldChg>
      <pc:sldChg chg="modSp add del mod ord">
        <pc:chgData name="Ed Godfrey" userId="61aa7c48ee0e3db0" providerId="LiveId" clId="{3687D78D-829B-40F8-BB50-D5EA7940E146}" dt="2024-05-25T17:13:14.378" v="652" actId="47"/>
        <pc:sldMkLst>
          <pc:docMk/>
          <pc:sldMk cId="152843178" sldId="938"/>
        </pc:sldMkLst>
        <pc:spChg chg="mod">
          <ac:chgData name="Ed Godfrey" userId="61aa7c48ee0e3db0" providerId="LiveId" clId="{3687D78D-829B-40F8-BB50-D5EA7940E146}" dt="2024-05-25T16:45:18.746" v="247" actId="2711"/>
          <ac:spMkLst>
            <pc:docMk/>
            <pc:sldMk cId="152843178" sldId="938"/>
            <ac:spMk id="2" creationId="{079102CD-FBB5-CF8F-8FB9-E6AA18A790D7}"/>
          </ac:spMkLst>
        </pc:spChg>
        <pc:spChg chg="mod">
          <ac:chgData name="Ed Godfrey" userId="61aa7c48ee0e3db0" providerId="LiveId" clId="{3687D78D-829B-40F8-BB50-D5EA7940E146}" dt="2024-05-25T16:45:01.608" v="244" actId="20577"/>
          <ac:spMkLst>
            <pc:docMk/>
            <pc:sldMk cId="152843178" sldId="938"/>
            <ac:spMk id="3" creationId="{9E3293C3-2021-04F5-B3B2-149081BCD341}"/>
          </ac:spMkLst>
        </pc:spChg>
      </pc:sldChg>
      <pc:sldChg chg="add">
        <pc:chgData name="Ed Godfrey" userId="61aa7c48ee0e3db0" providerId="LiveId" clId="{3687D78D-829B-40F8-BB50-D5EA7940E146}" dt="2024-05-25T17:13:09.946" v="648"/>
        <pc:sldMkLst>
          <pc:docMk/>
          <pc:sldMk cId="4049362765" sldId="93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6/2/2024</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How God Justifies Sinners (Part 2)</a:t>
            </a:r>
          </a:p>
          <a:p>
            <a:pPr algn="ctr"/>
            <a:r>
              <a:rPr lang="en-US" sz="3600" b="1" dirty="0">
                <a:solidFill>
                  <a:schemeClr val="tx1"/>
                </a:solidFill>
                <a:latin typeface="Avenir Next LT Pro Light" panose="020B0304020202020204" pitchFamily="34" charset="0"/>
              </a:rPr>
              <a:t>Romans 3:21-26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2,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solidFill>
                  <a:schemeClr val="tx1"/>
                </a:solidFill>
                <a:latin typeface="Abadi" panose="020B0604020104020204" pitchFamily="34" charset="0"/>
              </a:rPr>
              <a:t>How God Justifies Sinners (Part 2)</a:t>
            </a:r>
          </a:p>
          <a:p>
            <a:pPr algn="ctr"/>
            <a:r>
              <a:rPr lang="en-US" sz="3600" b="1" dirty="0">
                <a:solidFill>
                  <a:schemeClr val="tx1"/>
                </a:solidFill>
                <a:latin typeface="Avenir Next LT Pro Light" panose="020B0304020202020204" pitchFamily="34" charset="0"/>
              </a:rPr>
              <a:t>Romans 3:21-26</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May 25, 2024</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4049362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1549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Calibri" panose="020F0502020204030204" pitchFamily="34" charset="0"/>
                <a:ea typeface="Times New Roman" panose="02020603050405020304" pitchFamily="18" charset="0"/>
              </a:rPr>
              <a:t>“For I am not ashamed of the gospel, for it is the power of God for the salvation of everyone who believes: to the Jew first and also to the Greek. 17 For in it the righteousness of God is revealed, from faith to faith; as it is written, “BUT THE RIGHTEOUS man SHALL LIVE BY FAITH.”</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1:16-17</a:t>
            </a:r>
          </a:p>
        </p:txBody>
      </p:sp>
    </p:spTree>
    <p:extLst>
      <p:ext uri="{BB962C8B-B14F-4D97-AF65-F5344CB8AC3E}">
        <p14:creationId xmlns:p14="http://schemas.microsoft.com/office/powerpoint/2010/main" val="217482090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400" b="0" i="1" dirty="0">
                <a:solidFill>
                  <a:schemeClr val="tx1"/>
                </a:solidFill>
                <a:effectLst/>
                <a:latin typeface="Arial" panose="020B0604020202020204" pitchFamily="34" charset="0"/>
                <a:ea typeface="Times New Roman" panose="02020603050405020304" pitchFamily="18" charset="0"/>
              </a:rPr>
              <a:t>Justification is the work of God by which God not only forgives the sinner of his sins (his sins being imputed to Christ for Christ to bear the punishment); but also to impute the righteous of Christ upon him so that God sees him as He sees His Son, Jesus Christ; fully righteous and thus not guilty.</a:t>
            </a:r>
            <a:endParaRPr lang="en-US" sz="4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a:t>
            </a:r>
          </a:p>
        </p:txBody>
      </p:sp>
    </p:spTree>
    <p:extLst>
      <p:ext uri="{BB962C8B-B14F-4D97-AF65-F5344CB8AC3E}">
        <p14:creationId xmlns:p14="http://schemas.microsoft.com/office/powerpoint/2010/main" val="2558235489"/>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3400" b="0" i="1"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Through the death of Christ we are blessed, that is justified and made alive. As long as sin, death and the curse remain in us, sin damns us, death kills us and the curse curses us; but when these things are transferred to Christ [imputed], what is ours becomes His, and what is His becomes ours. Let us learn, therefore, in every temptation, to transfer sin, death, the curse and all the evils that oppress us from ourselves to Christ, and on the other hand to transfer righteousness, life and blessing from Him to us.  For He does in fact bear all our evils, because God the Father, as Isaiah says, “has laid on Him the iniquity of us all.”</a:t>
            </a:r>
            <a:endParaRPr lang="en-US" sz="3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Martin Luther</a:t>
            </a:r>
          </a:p>
        </p:txBody>
      </p:sp>
    </p:spTree>
    <p:extLst>
      <p:ext uri="{BB962C8B-B14F-4D97-AF65-F5344CB8AC3E}">
        <p14:creationId xmlns:p14="http://schemas.microsoft.com/office/powerpoint/2010/main" val="231603206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21 But now apart from the Law the righteousness of God has been manifested, being witnessed by the Law and the Prophets, 22 even the righteousness of God through faith in Jesus Christ for all those who believe; for there is no distinction; 23 for all have sinned and fall short of the glory of God,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3:21-23</a:t>
            </a:r>
          </a:p>
        </p:txBody>
      </p:sp>
    </p:spTree>
    <p:extLst>
      <p:ext uri="{BB962C8B-B14F-4D97-AF65-F5344CB8AC3E}">
        <p14:creationId xmlns:p14="http://schemas.microsoft.com/office/powerpoint/2010/main" val="4052348833"/>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909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0" marR="0" algn="just">
              <a:spcBef>
                <a:spcPts val="0"/>
              </a:spcBef>
              <a:spcAft>
                <a:spcPts val="0"/>
              </a:spcAft>
            </a:pPr>
            <a:r>
              <a:rPr lang="en-US" sz="4200" b="0" i="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24 being justified as a gift by His grace through the redemption which is in Christ Jesus; 25 whom God displayed publicly as a propitiation in His blood through faith. This was to demonstrate His righteousness, because in the forbearance of God He passed over the sins previously committed; 26 for the demonstration, I say, of His righteousness at the present time, so that He would be just and the justifier of the one who has faith in Jesus. </a:t>
            </a:r>
            <a:endParaRPr lang="en-US" sz="42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3:24-26</a:t>
            </a:r>
          </a:p>
        </p:txBody>
      </p:sp>
    </p:spTree>
    <p:extLst>
      <p:ext uri="{BB962C8B-B14F-4D97-AF65-F5344CB8AC3E}">
        <p14:creationId xmlns:p14="http://schemas.microsoft.com/office/powerpoint/2010/main" val="790852164"/>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63483"/>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Apart from the Law (3:21a)</a:t>
            </a: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Affirmed by the Old Testament (3:21b)</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Appointed by God  (3:22a)</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Acquired by faith (3:22b)</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Available to all who believe (3:22c)</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Absolutely needed by all (3:23)</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Announced by God (3:24a)</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Attained as a gift (3:24b)</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Accomplished by Christ Jesus (3:24c)</a:t>
            </a:r>
            <a:endParaRPr lang="en-US" sz="3500" b="0" i="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857250" marR="0" lvl="0" indent="-857250">
              <a:spcBef>
                <a:spcPts val="0"/>
              </a:spcBef>
              <a:spcAft>
                <a:spcPts val="0"/>
              </a:spcAft>
              <a:buFont typeface="+mj-lt"/>
              <a:buAutoNum type="romanUcPeriod"/>
            </a:pP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Advertised by God (3:25b-26)</a:t>
            </a:r>
          </a:p>
          <a:p>
            <a:pPr marL="857250" marR="0" lvl="0" indent="-857250">
              <a:spcBef>
                <a:spcPts val="0"/>
              </a:spcBef>
              <a:spcAft>
                <a:spcPts val="0"/>
              </a:spcAft>
              <a:buFont typeface="+mj-lt"/>
              <a:buAutoNum type="romanUcPeriod"/>
            </a:pPr>
            <a:r>
              <a:rPr lang="en-US" sz="3500" b="0" i="0" dirty="0">
                <a:solidFill>
                  <a:schemeClr val="tx1"/>
                </a:solidFill>
                <a:latin typeface="Arial" panose="020B0604020202020204" pitchFamily="34" charset="0"/>
                <a:ea typeface="Calibri" panose="020F0502020204030204" pitchFamily="34" charset="0"/>
                <a:cs typeface="Times New Roman" panose="02020603050405020304" pitchFamily="18" charset="0"/>
              </a:rPr>
              <a:t>Attests to God (3:26)</a:t>
            </a:r>
            <a:r>
              <a:rPr lang="en-US" sz="3500" b="0" i="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3600" b="0" dirty="0">
                <a:solidFill>
                  <a:schemeClr val="tx1"/>
                </a:solidFill>
                <a:effectLst/>
                <a:latin typeface="Arial" panose="020B0604020202020204" pitchFamily="34" charset="0"/>
                <a:ea typeface="Calibri" panose="020F0502020204030204" pitchFamily="34" charset="0"/>
                <a:cs typeface="Times New Roman" panose="02020603050405020304" pitchFamily="18" charset="0"/>
              </a:rPr>
              <a:t> </a:t>
            </a:r>
            <a:r>
              <a:rPr lang="en-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Tree>
    <p:extLst>
      <p:ext uri="{BB962C8B-B14F-4D97-AF65-F5344CB8AC3E}">
        <p14:creationId xmlns:p14="http://schemas.microsoft.com/office/powerpoint/2010/main" val="279909597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500"/>
                            </p:stCondLst>
                            <p:childTnLst>
                              <p:par>
                                <p:cTn id="9" presetID="10" presetClass="entr" presetSubtype="0" fill="hold"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par>
                          <p:cTn id="12" fill="hold">
                            <p:stCondLst>
                              <p:cond delay="5000"/>
                            </p:stCondLst>
                            <p:childTnLst>
                              <p:par>
                                <p:cTn id="13" presetID="10" presetClass="entr" presetSubtype="0" fill="hold"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250"/>
                                        <p:tgtEl>
                                          <p:spTgt spid="3">
                                            <p:txEl>
                                              <p:pRg st="2" end="2"/>
                                            </p:txEl>
                                          </p:spTgt>
                                        </p:tgtEl>
                                      </p:cBhvr>
                                    </p:animEffect>
                                  </p:childTnLst>
                                </p:cTn>
                              </p:par>
                            </p:childTnLst>
                          </p:cTn>
                        </p:par>
                        <p:par>
                          <p:cTn id="16" fill="hold">
                            <p:stCondLst>
                              <p:cond delay="7500"/>
                            </p:stCondLst>
                            <p:childTnLst>
                              <p:par>
                                <p:cTn id="17" presetID="10" presetClass="entr" presetSubtype="0" fill="hold" nodeType="afterEffect">
                                  <p:stCondLst>
                                    <p:cond delay="25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250"/>
                                        <p:tgtEl>
                                          <p:spTgt spid="3">
                                            <p:txEl>
                                              <p:pRg st="3" end="3"/>
                                            </p:txEl>
                                          </p:spTgt>
                                        </p:tgtEl>
                                      </p:cBhvr>
                                    </p:animEffect>
                                  </p:childTnLst>
                                </p:cTn>
                              </p:par>
                            </p:childTnLst>
                          </p:cTn>
                        </p:par>
                        <p:par>
                          <p:cTn id="20" fill="hold">
                            <p:stCondLst>
                              <p:cond delay="10000"/>
                            </p:stCondLst>
                            <p:childTnLst>
                              <p:par>
                                <p:cTn id="21" presetID="10" presetClass="entr" presetSubtype="0" fill="hold" nodeType="afterEffect">
                                  <p:stCondLst>
                                    <p:cond delay="25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250"/>
                                        <p:tgtEl>
                                          <p:spTgt spid="3">
                                            <p:txEl>
                                              <p:pRg st="4" end="4"/>
                                            </p:txEl>
                                          </p:spTgt>
                                        </p:tgtEl>
                                      </p:cBhvr>
                                    </p:animEffect>
                                  </p:childTnLst>
                                </p:cTn>
                              </p:par>
                            </p:childTnLst>
                          </p:cTn>
                        </p:par>
                        <p:par>
                          <p:cTn id="24" fill="hold">
                            <p:stCondLst>
                              <p:cond delay="12500"/>
                            </p:stCondLst>
                            <p:childTnLst>
                              <p:par>
                                <p:cTn id="25" presetID="10" presetClass="entr" presetSubtype="0" fill="hold" nodeType="afterEffect">
                                  <p:stCondLst>
                                    <p:cond delay="25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250"/>
                                        <p:tgtEl>
                                          <p:spTgt spid="3">
                                            <p:txEl>
                                              <p:pRg st="5" end="5"/>
                                            </p:txEl>
                                          </p:spTgt>
                                        </p:tgtEl>
                                      </p:cBhvr>
                                    </p:animEffect>
                                  </p:childTnLst>
                                </p:cTn>
                              </p:par>
                            </p:childTnLst>
                          </p:cTn>
                        </p:par>
                        <p:par>
                          <p:cTn id="28" fill="hold">
                            <p:stCondLst>
                              <p:cond delay="15000"/>
                            </p:stCondLst>
                            <p:childTnLst>
                              <p:par>
                                <p:cTn id="29" presetID="10" presetClass="entr" presetSubtype="0" fill="hold" nodeType="afterEffect">
                                  <p:stCondLst>
                                    <p:cond delay="25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2250"/>
                                        <p:tgtEl>
                                          <p:spTgt spid="3">
                                            <p:txEl>
                                              <p:pRg st="6" end="6"/>
                                            </p:txEl>
                                          </p:spTgt>
                                        </p:tgtEl>
                                      </p:cBhvr>
                                    </p:animEffect>
                                  </p:childTnLst>
                                </p:cTn>
                              </p:par>
                            </p:childTnLst>
                          </p:cTn>
                        </p:par>
                        <p:par>
                          <p:cTn id="32" fill="hold">
                            <p:stCondLst>
                              <p:cond delay="17500"/>
                            </p:stCondLst>
                            <p:childTnLst>
                              <p:par>
                                <p:cTn id="33" presetID="10" presetClass="entr" presetSubtype="0" fill="hold" nodeType="afterEffect">
                                  <p:stCondLst>
                                    <p:cond delay="25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2250"/>
                                        <p:tgtEl>
                                          <p:spTgt spid="3">
                                            <p:txEl>
                                              <p:pRg st="7" end="7"/>
                                            </p:txEl>
                                          </p:spTgt>
                                        </p:tgtEl>
                                      </p:cBhvr>
                                    </p:animEffect>
                                  </p:childTnLst>
                                </p:cTn>
                              </p:par>
                            </p:childTnLst>
                          </p:cTn>
                        </p:par>
                        <p:par>
                          <p:cTn id="36" fill="hold">
                            <p:stCondLst>
                              <p:cond delay="20000"/>
                            </p:stCondLst>
                            <p:childTnLst>
                              <p:par>
                                <p:cTn id="37" presetID="10" presetClass="entr" presetSubtype="0" fill="hold" nodeType="afterEffect">
                                  <p:stCondLst>
                                    <p:cond delay="25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2250"/>
                                        <p:tgtEl>
                                          <p:spTgt spid="3">
                                            <p:txEl>
                                              <p:pRg st="8" end="8"/>
                                            </p:txEl>
                                          </p:spTgt>
                                        </p:tgtEl>
                                      </p:cBhvr>
                                    </p:animEffect>
                                  </p:childTnLst>
                                </p:cTn>
                              </p:par>
                            </p:childTnLst>
                          </p:cTn>
                        </p:par>
                        <p:par>
                          <p:cTn id="40" fill="hold">
                            <p:stCondLst>
                              <p:cond delay="22500"/>
                            </p:stCondLst>
                            <p:childTnLst>
                              <p:par>
                                <p:cTn id="41" presetID="10" presetClass="entr" presetSubtype="0" fill="hold" nodeType="afterEffect">
                                  <p:stCondLst>
                                    <p:cond delay="25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250"/>
                                        <p:tgtEl>
                                          <p:spTgt spid="3">
                                            <p:txEl>
                                              <p:pRg st="9" end="9"/>
                                            </p:txEl>
                                          </p:spTgt>
                                        </p:tgtEl>
                                      </p:cBhvr>
                                    </p:animEffect>
                                  </p:childTnLst>
                                </p:cTn>
                              </p:par>
                            </p:childTnLst>
                          </p:cTn>
                        </p:par>
                        <p:par>
                          <p:cTn id="44" fill="hold">
                            <p:stCondLst>
                              <p:cond delay="25000"/>
                            </p:stCondLst>
                            <p:childTnLst>
                              <p:par>
                                <p:cTn id="45" presetID="10" presetClass="entr" presetSubtype="0" fill="hold" nodeType="afterEffect">
                                  <p:stCondLst>
                                    <p:cond delay="25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225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6"/>
            </a:pPr>
            <a:r>
              <a:rPr lang="en-US" i="0" dirty="0">
                <a:solidFill>
                  <a:schemeClr val="tx1"/>
                </a:solidFill>
                <a:latin typeface="Arial" panose="020B0604020202020204" pitchFamily="34" charset="0"/>
              </a:rPr>
              <a:t>Absolutely needed by all (3:23)</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Justification is…</a:t>
            </a:r>
          </a:p>
        </p:txBody>
      </p:sp>
      <p:sp>
        <p:nvSpPr>
          <p:cNvPr id="2" name="TextBox 1">
            <a:extLst>
              <a:ext uri="{FF2B5EF4-FFF2-40B4-BE49-F238E27FC236}">
                <a16:creationId xmlns:a16="http://schemas.microsoft.com/office/drawing/2014/main" id="{079102CD-FBB5-CF8F-8FB9-E6AA18A790D7}"/>
              </a:ext>
            </a:extLst>
          </p:cNvPr>
          <p:cNvSpPr txBox="1"/>
          <p:nvPr/>
        </p:nvSpPr>
        <p:spPr>
          <a:xfrm>
            <a:off x="816077" y="1523998"/>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for all have sinned and fall short of the glory of God</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4" name="Text Box 3">
            <a:extLst>
              <a:ext uri="{FF2B5EF4-FFF2-40B4-BE49-F238E27FC236}">
                <a16:creationId xmlns:a16="http://schemas.microsoft.com/office/drawing/2014/main" id="{C52D7711-FDB3-4563-1329-F60A23EA7342}"/>
              </a:ext>
            </a:extLst>
          </p:cNvPr>
          <p:cNvSpPr txBox="1">
            <a:spLocks noChangeArrowheads="1"/>
          </p:cNvSpPr>
          <p:nvPr/>
        </p:nvSpPr>
        <p:spPr bwMode="auto">
          <a:xfrm>
            <a:off x="256614" y="207776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7"/>
            </a:pPr>
            <a:r>
              <a:rPr lang="en-US" i="0" dirty="0">
                <a:solidFill>
                  <a:schemeClr val="tx1"/>
                </a:solidFill>
                <a:latin typeface="Arial" panose="020B0604020202020204" pitchFamily="34" charset="0"/>
              </a:rPr>
              <a:t>Announced by God (3:24a)</a:t>
            </a:r>
          </a:p>
        </p:txBody>
      </p:sp>
      <p:sp>
        <p:nvSpPr>
          <p:cNvPr id="5" name="TextBox 4">
            <a:extLst>
              <a:ext uri="{FF2B5EF4-FFF2-40B4-BE49-F238E27FC236}">
                <a16:creationId xmlns:a16="http://schemas.microsoft.com/office/drawing/2014/main" id="{A91AA75A-4184-6525-CE06-E20C4B99237C}"/>
              </a:ext>
            </a:extLst>
          </p:cNvPr>
          <p:cNvSpPr txBox="1"/>
          <p:nvPr/>
        </p:nvSpPr>
        <p:spPr>
          <a:xfrm>
            <a:off x="801330" y="2590798"/>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being justified…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7" name="Text Box 3">
            <a:extLst>
              <a:ext uri="{FF2B5EF4-FFF2-40B4-BE49-F238E27FC236}">
                <a16:creationId xmlns:a16="http://schemas.microsoft.com/office/drawing/2014/main" id="{23DE59FA-63F1-945B-FBDF-7E77C6817C92}"/>
              </a:ext>
            </a:extLst>
          </p:cNvPr>
          <p:cNvSpPr txBox="1">
            <a:spLocks noChangeArrowheads="1"/>
          </p:cNvSpPr>
          <p:nvPr/>
        </p:nvSpPr>
        <p:spPr bwMode="auto">
          <a:xfrm>
            <a:off x="261531" y="3223227"/>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7"/>
            </a:pPr>
            <a:r>
              <a:rPr lang="en-US" i="0" dirty="0">
                <a:solidFill>
                  <a:schemeClr val="tx1"/>
                </a:solidFill>
                <a:latin typeface="Arial" panose="020B0604020202020204" pitchFamily="34" charset="0"/>
              </a:rPr>
              <a:t>Attained as a gift (3:24b)</a:t>
            </a:r>
          </a:p>
        </p:txBody>
      </p:sp>
      <p:sp>
        <p:nvSpPr>
          <p:cNvPr id="10" name="TextBox 9">
            <a:extLst>
              <a:ext uri="{FF2B5EF4-FFF2-40B4-BE49-F238E27FC236}">
                <a16:creationId xmlns:a16="http://schemas.microsoft.com/office/drawing/2014/main" id="{D1E0B54C-816A-02BB-6B17-53F4AAB3E547}"/>
              </a:ext>
            </a:extLst>
          </p:cNvPr>
          <p:cNvSpPr txBox="1"/>
          <p:nvPr/>
        </p:nvSpPr>
        <p:spPr>
          <a:xfrm>
            <a:off x="781666" y="3817143"/>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being justified as a gift by His grace </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
        <p:nvSpPr>
          <p:cNvPr id="11" name="Text Box 3">
            <a:extLst>
              <a:ext uri="{FF2B5EF4-FFF2-40B4-BE49-F238E27FC236}">
                <a16:creationId xmlns:a16="http://schemas.microsoft.com/office/drawing/2014/main" id="{C4B75368-1638-EC5E-95F6-FA6B324834A3}"/>
              </a:ext>
            </a:extLst>
          </p:cNvPr>
          <p:cNvSpPr txBox="1">
            <a:spLocks noChangeArrowheads="1"/>
          </p:cNvSpPr>
          <p:nvPr/>
        </p:nvSpPr>
        <p:spPr bwMode="auto">
          <a:xfrm>
            <a:off x="256615" y="4447345"/>
            <a:ext cx="1180560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startAt="7"/>
            </a:pPr>
            <a:r>
              <a:rPr lang="en-US" i="0" dirty="0">
                <a:solidFill>
                  <a:schemeClr val="tx1"/>
                </a:solidFill>
                <a:latin typeface="Arial" panose="020B0604020202020204" pitchFamily="34" charset="0"/>
              </a:rPr>
              <a:t>Accomplished by Christ Jesus (3:24c)</a:t>
            </a:r>
          </a:p>
        </p:txBody>
      </p:sp>
      <p:sp>
        <p:nvSpPr>
          <p:cNvPr id="12" name="TextBox 11">
            <a:extLst>
              <a:ext uri="{FF2B5EF4-FFF2-40B4-BE49-F238E27FC236}">
                <a16:creationId xmlns:a16="http://schemas.microsoft.com/office/drawing/2014/main" id="{5304ED26-D4B6-C797-084C-1D54997D8481}"/>
              </a:ext>
            </a:extLst>
          </p:cNvPr>
          <p:cNvSpPr txBox="1"/>
          <p:nvPr/>
        </p:nvSpPr>
        <p:spPr>
          <a:xfrm>
            <a:off x="747253" y="5070759"/>
            <a:ext cx="11162563" cy="800219"/>
          </a:xfrm>
          <a:prstGeom prst="rect">
            <a:avLst/>
          </a:prstGeom>
          <a:noFill/>
        </p:spPr>
        <p:txBody>
          <a:bodyPr wrap="square" rtlCol="0">
            <a:spAutoFit/>
          </a:bodyPr>
          <a:lstStyle/>
          <a:p>
            <a:r>
              <a:rPr lang="en-US" sz="2800" i="1" dirty="0">
                <a:latin typeface="Calibri" panose="020F0502020204030204" pitchFamily="34" charset="0"/>
                <a:ea typeface="Calibri" panose="020F0502020204030204" pitchFamily="34" charset="0"/>
                <a:cs typeface="Calibri" panose="020F0502020204030204" pitchFamily="34" charset="0"/>
              </a:rPr>
              <a:t>through the redemption which is in Christ Jesus</a:t>
            </a:r>
            <a:endParaRPr lang="en-US" sz="2800" dirty="0">
              <a:latin typeface="Calibri" panose="020F0502020204030204" pitchFamily="34" charset="0"/>
              <a:ea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235928598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1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250"/>
                                        <p:tgtEl>
                                          <p:spTgt spid="4"/>
                                        </p:tgtEl>
                                      </p:cBhvr>
                                    </p:animEffect>
                                  </p:childTnLst>
                                </p:cTn>
                              </p:par>
                            </p:childTnLst>
                          </p:cTn>
                        </p:par>
                        <p:par>
                          <p:cTn id="13" fill="hold">
                            <p:stCondLst>
                              <p:cond delay="2250"/>
                            </p:stCondLst>
                            <p:childTnLst>
                              <p:par>
                                <p:cTn id="14" presetID="10" presetClass="entr" presetSubtype="0" fill="hold" grpId="0" nodeType="afterEffect">
                                  <p:stCondLst>
                                    <p:cond delay="75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25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2250"/>
                                        <p:tgtEl>
                                          <p:spTgt spid="7"/>
                                        </p:tgtEl>
                                      </p:cBhvr>
                                    </p:animEffect>
                                  </p:childTnLst>
                                </p:cTn>
                              </p:par>
                            </p:childTnLst>
                          </p:cTn>
                        </p:par>
                        <p:par>
                          <p:cTn id="22" fill="hold">
                            <p:stCondLst>
                              <p:cond delay="2250"/>
                            </p:stCondLst>
                            <p:childTnLst>
                              <p:par>
                                <p:cTn id="23" presetID="10" presetClass="entr" presetSubtype="0" fill="hold" grpId="0" nodeType="afterEffect">
                                  <p:stCondLst>
                                    <p:cond delay="750"/>
                                  </p:stCondLst>
                                  <p:childTnLst>
                                    <p:set>
                                      <p:cBhvr>
                                        <p:cTn id="24" dur="1" fill="hold">
                                          <p:stCondLst>
                                            <p:cond delay="0"/>
                                          </p:stCondLst>
                                        </p:cTn>
                                        <p:tgtEl>
                                          <p:spTgt spid="10"/>
                                        </p:tgtEl>
                                        <p:attrNameLst>
                                          <p:attrName>style.visibility</p:attrName>
                                        </p:attrNameLst>
                                      </p:cBhvr>
                                      <p:to>
                                        <p:strVal val="visible"/>
                                      </p:to>
                                    </p:set>
                                    <p:animEffect transition="in" filter="fade">
                                      <p:cBhvr>
                                        <p:cTn id="25" dur="225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2250"/>
                                        <p:tgtEl>
                                          <p:spTgt spid="11"/>
                                        </p:tgtEl>
                                      </p:cBhvr>
                                    </p:animEffect>
                                  </p:childTnLst>
                                </p:cTn>
                              </p:par>
                            </p:childTnLst>
                          </p:cTn>
                        </p:par>
                        <p:par>
                          <p:cTn id="31" fill="hold">
                            <p:stCondLst>
                              <p:cond delay="2250"/>
                            </p:stCondLst>
                            <p:childTnLst>
                              <p:par>
                                <p:cTn id="32" presetID="10" presetClass="entr" presetSubtype="0" fill="hold" grpId="0" nodeType="afterEffect">
                                  <p:stCondLst>
                                    <p:cond delay="75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2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932307"/>
            <a:ext cx="11805602" cy="5538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342900" marR="0" lvl="0" indent="-342900" algn="just">
              <a:lnSpc>
                <a:spcPct val="97000"/>
              </a:lnSpc>
              <a:spcBef>
                <a:spcPts val="0"/>
              </a:spcBef>
              <a:spcAft>
                <a:spcPts val="0"/>
              </a:spcAft>
              <a:buFont typeface="+mj-lt"/>
              <a:buAutoNum type="arabicPeriod"/>
            </a:pPr>
            <a:r>
              <a:rPr lang="en-US" sz="2800" b="0" i="0" dirty="0">
                <a:solidFill>
                  <a:schemeClr val="tx1"/>
                </a:solidFill>
                <a:effectLst/>
                <a:latin typeface="Arial" panose="020B0604020202020204" pitchFamily="34" charset="0"/>
                <a:ea typeface="Calibri" panose="020F0502020204030204" pitchFamily="34" charset="0"/>
              </a:rPr>
              <a:t>Justification is </a:t>
            </a:r>
            <a:r>
              <a:rPr lang="en-US" sz="2800" b="0" dirty="0">
                <a:solidFill>
                  <a:schemeClr val="tx1"/>
                </a:solidFill>
                <a:effectLst/>
                <a:latin typeface="Arial" panose="020B0604020202020204" pitchFamily="34" charset="0"/>
                <a:ea typeface="Calibri" panose="020F0502020204030204" pitchFamily="34" charset="0"/>
              </a:rPr>
              <a:t>the work of God by which God not only forgives the sinner of his sins (his sins being imputed to Christ for Christ to bear the punishment); but also to impute the righteous of Christ upon him so that God see him as He sees His Son, Jesus Christ; fully righteous and thus not guilty.</a:t>
            </a:r>
          </a:p>
          <a:p>
            <a:pPr marL="342900" marR="0" lvl="0" indent="-342900" algn="just">
              <a:lnSpc>
                <a:spcPct val="97000"/>
              </a:lnSpc>
              <a:spcBef>
                <a:spcPts val="0"/>
              </a:spcBef>
              <a:spcAft>
                <a:spcPts val="0"/>
              </a:spcAft>
              <a:buFont typeface="+mj-lt"/>
              <a:buAutoNum type="arabicPeriod"/>
            </a:pPr>
            <a:r>
              <a:rPr lang="en-US" sz="2800" b="0" i="0" dirty="0">
                <a:solidFill>
                  <a:schemeClr val="tx1"/>
                </a:solidFill>
                <a:effectLst/>
                <a:latin typeface="Arial" panose="020B0604020202020204" pitchFamily="34" charset="0"/>
                <a:ea typeface="Calibri" panose="020F0502020204030204" pitchFamily="34" charset="0"/>
              </a:rPr>
              <a:t>Justification is </a:t>
            </a:r>
            <a:r>
              <a:rPr lang="en-US" sz="2800" b="0" dirty="0">
                <a:solidFill>
                  <a:schemeClr val="tx1"/>
                </a:solidFill>
                <a:effectLst/>
                <a:latin typeface="Arial" panose="020B0604020202020204" pitchFamily="34" charset="0"/>
                <a:ea typeface="Calibri" panose="020F0502020204030204" pitchFamily="34" charset="0"/>
              </a:rPr>
              <a:t>to be declared or pronounced righteous.</a:t>
            </a:r>
          </a:p>
          <a:p>
            <a:pPr marL="342900" marR="0" lvl="0" indent="-342900" algn="just">
              <a:lnSpc>
                <a:spcPct val="97000"/>
              </a:lnSpc>
              <a:spcBef>
                <a:spcPts val="0"/>
              </a:spcBef>
              <a:spcAft>
                <a:spcPts val="0"/>
              </a:spcAft>
              <a:buFont typeface="+mj-lt"/>
              <a:buAutoNum type="arabicPeriod"/>
            </a:pPr>
            <a:r>
              <a:rPr lang="en-US" sz="2800" b="0" i="0" dirty="0">
                <a:solidFill>
                  <a:schemeClr val="tx1"/>
                </a:solidFill>
                <a:effectLst/>
                <a:latin typeface="Arial" panose="020B0604020202020204" pitchFamily="34" charset="0"/>
                <a:ea typeface="Calibri" panose="020F0502020204030204" pitchFamily="34" charset="0"/>
              </a:rPr>
              <a:t>Justification is not only to be regarded as </a:t>
            </a:r>
            <a:r>
              <a:rPr lang="en-US" sz="2800" b="0" dirty="0">
                <a:solidFill>
                  <a:schemeClr val="tx1"/>
                </a:solidFill>
                <a:effectLst/>
                <a:latin typeface="Arial" panose="020B0604020202020204" pitchFamily="34" charset="0"/>
                <a:ea typeface="Calibri" panose="020F0502020204030204" pitchFamily="34" charset="0"/>
              </a:rPr>
              <a:t>“just as if I never have sinned” </a:t>
            </a:r>
            <a:r>
              <a:rPr lang="en-US" sz="2800" b="0" i="0" dirty="0">
                <a:solidFill>
                  <a:schemeClr val="tx1"/>
                </a:solidFill>
                <a:effectLst/>
                <a:latin typeface="Arial" panose="020B0604020202020204" pitchFamily="34" charset="0"/>
                <a:ea typeface="Calibri" panose="020F0502020204030204" pitchFamily="34" charset="0"/>
              </a:rPr>
              <a:t>but also </a:t>
            </a:r>
            <a:r>
              <a:rPr lang="en-US" sz="2800" b="0" dirty="0">
                <a:solidFill>
                  <a:schemeClr val="tx1"/>
                </a:solidFill>
                <a:effectLst/>
                <a:latin typeface="Arial" panose="020B0604020202020204" pitchFamily="34" charset="0"/>
                <a:ea typeface="Calibri" panose="020F0502020204030204" pitchFamily="34" charset="0"/>
              </a:rPr>
              <a:t>“just as if we are perfect in God’s sight.”</a:t>
            </a:r>
          </a:p>
          <a:p>
            <a:pPr marL="342900" marR="0" lvl="0" indent="-342900" algn="just">
              <a:lnSpc>
                <a:spcPct val="97000"/>
              </a:lnSpc>
              <a:spcBef>
                <a:spcPts val="0"/>
              </a:spcBef>
              <a:spcAft>
                <a:spcPts val="0"/>
              </a:spcAft>
              <a:buFont typeface="+mj-lt"/>
              <a:buAutoNum type="arabicPeriod"/>
            </a:pPr>
            <a:r>
              <a:rPr lang="en-US" sz="2800" b="0" i="0" dirty="0">
                <a:solidFill>
                  <a:schemeClr val="tx1"/>
                </a:solidFill>
                <a:effectLst/>
                <a:latin typeface="Arial" panose="020B0604020202020204" pitchFamily="34" charset="0"/>
                <a:ea typeface="Calibri" panose="020F0502020204030204" pitchFamily="34" charset="0"/>
              </a:rPr>
              <a:t>Justification, according to the Westminster Shorter Catechism is </a:t>
            </a:r>
            <a:r>
              <a:rPr lang="en-US" sz="2800" b="0" dirty="0">
                <a:solidFill>
                  <a:schemeClr val="tx1"/>
                </a:solidFill>
                <a:effectLst/>
                <a:latin typeface="Arial" panose="020B0604020202020204" pitchFamily="34" charset="0"/>
                <a:ea typeface="Calibri" panose="020F0502020204030204" pitchFamily="34" charset="0"/>
              </a:rPr>
              <a:t>an act of God’s free grace, wherein he </a:t>
            </a:r>
            <a:r>
              <a:rPr lang="en-US" sz="2800" b="0" dirty="0" err="1">
                <a:solidFill>
                  <a:schemeClr val="tx1"/>
                </a:solidFill>
                <a:effectLst/>
                <a:latin typeface="Arial" panose="020B0604020202020204" pitchFamily="34" charset="0"/>
                <a:ea typeface="Calibri" panose="020F0502020204030204" pitchFamily="34" charset="0"/>
              </a:rPr>
              <a:t>pardoneth</a:t>
            </a:r>
            <a:r>
              <a:rPr lang="en-US" sz="2800" b="0" dirty="0">
                <a:solidFill>
                  <a:schemeClr val="tx1"/>
                </a:solidFill>
                <a:effectLst/>
                <a:latin typeface="Arial" panose="020B0604020202020204" pitchFamily="34" charset="0"/>
                <a:ea typeface="Calibri" panose="020F0502020204030204" pitchFamily="34" charset="0"/>
              </a:rPr>
              <a:t> all our sins, and </a:t>
            </a:r>
            <a:r>
              <a:rPr lang="en-US" sz="2800" b="0" dirty="0" err="1">
                <a:solidFill>
                  <a:schemeClr val="tx1"/>
                </a:solidFill>
                <a:effectLst/>
                <a:latin typeface="Arial" panose="020B0604020202020204" pitchFamily="34" charset="0"/>
                <a:ea typeface="Calibri" panose="020F0502020204030204" pitchFamily="34" charset="0"/>
              </a:rPr>
              <a:t>accepteth</a:t>
            </a:r>
            <a:r>
              <a:rPr lang="en-US" sz="2800" b="0" dirty="0">
                <a:solidFill>
                  <a:schemeClr val="tx1"/>
                </a:solidFill>
                <a:effectLst/>
                <a:latin typeface="Arial" panose="020B0604020202020204" pitchFamily="34" charset="0"/>
                <a:ea typeface="Calibri" panose="020F0502020204030204" pitchFamily="34" charset="0"/>
              </a:rPr>
              <a:t> us as righteous in his sight, only for the righteousness of God imputed to us, and received by faith alone (WSC 33).</a:t>
            </a:r>
          </a:p>
          <a:p>
            <a:pPr marL="0" marR="0" algn="just">
              <a:spcBef>
                <a:spcPts val="0"/>
              </a:spcBef>
              <a:spcAft>
                <a:spcPts val="0"/>
              </a:spcAft>
            </a:pPr>
            <a:r>
              <a:rPr lang="en-US" sz="2800" b="0" i="0" dirty="0">
                <a:solidFill>
                  <a:schemeClr val="tx1"/>
                </a:solidFill>
                <a:effectLst/>
                <a:latin typeface="Arial" panose="020B0604020202020204" pitchFamily="34" charset="0"/>
                <a:ea typeface="Calibri" panose="020F0502020204030204" pitchFamily="34" charset="0"/>
              </a:rPr>
              <a:t>.</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Summary </a:t>
            </a:r>
          </a:p>
        </p:txBody>
      </p:sp>
    </p:spTree>
    <p:extLst>
      <p:ext uri="{BB962C8B-B14F-4D97-AF65-F5344CB8AC3E}">
        <p14:creationId xmlns:p14="http://schemas.microsoft.com/office/powerpoint/2010/main" val="92604644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docProps/app.xml><?xml version="1.0" encoding="utf-8"?>
<Properties xmlns="http://schemas.openxmlformats.org/officeDocument/2006/extended-properties" xmlns:vt="http://schemas.openxmlformats.org/officeDocument/2006/docPropsVTypes">
  <Template>Damask</Template>
  <TotalTime>2620</TotalTime>
  <Words>754</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Abadi</vt:lpstr>
      <vt:lpstr>Arial</vt:lpstr>
      <vt:lpstr>Avenir Next LT Pro Light</vt:lpstr>
      <vt:lpstr>Bookman Old Style</vt:lpstr>
      <vt:lpstr>Calibri</vt:lpstr>
      <vt:lpstr>Rockwell</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Katarzyna Hader</cp:lastModifiedBy>
  <cp:revision>24</cp:revision>
  <dcterms:created xsi:type="dcterms:W3CDTF">2022-12-30T16:15:56Z</dcterms:created>
  <dcterms:modified xsi:type="dcterms:W3CDTF">2024-06-02T15:29:05Z</dcterms:modified>
</cp:coreProperties>
</file>